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8288000" cy="10288588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840"/>
            <a:ext cx="7772040" cy="146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</a:t>
            </a: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li</a:t>
            </a: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</a:t>
            </a: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 </a:t>
            </a: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</a:t>
            </a: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o </a:t>
            </a: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</a:t>
            </a: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</a:t>
            </a: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it </a:t>
            </a: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</a:t>
            </a: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</a:t>
            </a: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</a:t>
            </a: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</a:t>
            </a: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</a:t>
            </a: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r </a:t>
            </a: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ti</a:t>
            </a: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tl</a:t>
            </a: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 </a:t>
            </a: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</a:t>
            </a: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</a:t>
            </a: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y</a:t>
            </a: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l</a:t>
            </a: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457200" y="63576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&lt;fecha/hora&gt;</a:t>
            </a:r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35760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A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3576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7ACD4FB-AD0E-4CD9-8A8B-D7BE9C11D1E6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914400" y="2407320"/>
            <a:ext cx="16458840" cy="596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Pulse para editar el formato de texto del esquema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nivel del esquema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Tercer nivel del esquema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Cuarto nivel del esquema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nivel del esquema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Sexto nivel del esquema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Séptimo nivel del esquema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800" cy="1162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1280" cy="585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800" cy="4691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1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dt" idx="28"/>
          </p:nvPr>
        </p:nvSpPr>
        <p:spPr>
          <a:xfrm>
            <a:off x="457200" y="63576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&lt;fecha/hora&gt;</a:t>
            </a:r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 type="ftr" idx="29"/>
          </p:nvPr>
        </p:nvSpPr>
        <p:spPr>
          <a:xfrm>
            <a:off x="3124080" y="635760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A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6"/>
          <p:cNvSpPr>
            <a:spLocks noGrp="1"/>
          </p:cNvSpPr>
          <p:nvPr>
            <p:ph type="sldNum" idx="30"/>
          </p:nvPr>
        </p:nvSpPr>
        <p:spPr>
          <a:xfrm>
            <a:off x="6553080" y="63576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6EE1DB1-CB44-4257-A082-0DA50A4B89FE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792440" y="4801320"/>
            <a:ext cx="5486040" cy="566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6040" cy="411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Pulse para editar el formato de texto del esquema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nivel del esquema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Tercer nivel del esquema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Cuarto nivel del esquema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nivel del esquema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Sexto nivel del esquema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Séptimo nivel del esquema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1792440" y="5367960"/>
            <a:ext cx="548604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1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dt" idx="31"/>
          </p:nvPr>
        </p:nvSpPr>
        <p:spPr>
          <a:xfrm>
            <a:off x="457200" y="63576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&lt;fecha/hora&gt;</a:t>
            </a:r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5"/>
          <p:cNvSpPr>
            <a:spLocks noGrp="1"/>
          </p:cNvSpPr>
          <p:nvPr>
            <p:ph type="ftr" idx="32"/>
          </p:nvPr>
        </p:nvSpPr>
        <p:spPr>
          <a:xfrm>
            <a:off x="3124080" y="635760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A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6"/>
          <p:cNvSpPr>
            <a:spLocks noGrp="1"/>
          </p:cNvSpPr>
          <p:nvPr>
            <p:ph type="sldNum" idx="33"/>
          </p:nvPr>
        </p:nvSpPr>
        <p:spPr>
          <a:xfrm>
            <a:off x="6553080" y="63576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EDBCB24F-FF0D-445F-A96A-5C9DC7F63915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6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4"/>
          </p:nvPr>
        </p:nvSpPr>
        <p:spPr>
          <a:xfrm>
            <a:off x="457200" y="63576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&lt;fecha/hora&gt;</a:t>
            </a:r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5"/>
          </p:nvPr>
        </p:nvSpPr>
        <p:spPr>
          <a:xfrm>
            <a:off x="3124080" y="635760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A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6553080" y="63576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25C711E-AB54-4D60-9FA4-FBC873DCDEF8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7040" cy="585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9560" cy="585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7"/>
          </p:nvPr>
        </p:nvSpPr>
        <p:spPr>
          <a:xfrm>
            <a:off x="457200" y="63576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&lt;fecha/hora&gt;</a:t>
            </a:r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8"/>
          </p:nvPr>
        </p:nvSpPr>
        <p:spPr>
          <a:xfrm>
            <a:off x="3124080" y="635760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A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sldNum" idx="9"/>
          </p:nvPr>
        </p:nvSpPr>
        <p:spPr>
          <a:xfrm>
            <a:off x="6553080" y="63576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0D42DCF-93F4-4A03-9234-5A415C4C2B3B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6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0"/>
          </p:nvPr>
        </p:nvSpPr>
        <p:spPr>
          <a:xfrm>
            <a:off x="457200" y="63576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&lt;fecha/hora&gt;</a:t>
            </a:r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11"/>
          </p:nvPr>
        </p:nvSpPr>
        <p:spPr>
          <a:xfrm>
            <a:off x="3124080" y="635760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A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12"/>
          </p:nvPr>
        </p:nvSpPr>
        <p:spPr>
          <a:xfrm>
            <a:off x="6553080" y="63576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7B246C3-8050-40AD-BA0A-6DE77DE0B838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722160" y="4407480"/>
            <a:ext cx="7772040" cy="1362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en-US" sz="4000" strike="noStrike" u="none" cap="all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722160" y="2907000"/>
            <a:ext cx="7772040" cy="1500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dt" idx="13"/>
          </p:nvPr>
        </p:nvSpPr>
        <p:spPr>
          <a:xfrm>
            <a:off x="457200" y="63576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&lt;fecha/hora&gt;</a:t>
            </a:r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ftr" idx="14"/>
          </p:nvPr>
        </p:nvSpPr>
        <p:spPr>
          <a:xfrm>
            <a:off x="3124080" y="635760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A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sldNum" idx="15"/>
          </p:nvPr>
        </p:nvSpPr>
        <p:spPr>
          <a:xfrm>
            <a:off x="6553080" y="63576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D693C8B4-9675-4263-8A8C-6DE4D4ECE40F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6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6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dt" idx="16"/>
          </p:nvPr>
        </p:nvSpPr>
        <p:spPr>
          <a:xfrm>
            <a:off x="457200" y="63576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&lt;fecha/hora&gt;</a:t>
            </a:r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 type="ftr" idx="17"/>
          </p:nvPr>
        </p:nvSpPr>
        <p:spPr>
          <a:xfrm>
            <a:off x="3124080" y="635760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A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6"/>
          <p:cNvSpPr>
            <a:spLocks noGrp="1"/>
          </p:cNvSpPr>
          <p:nvPr>
            <p:ph type="sldNum" idx="18"/>
          </p:nvPr>
        </p:nvSpPr>
        <p:spPr>
          <a:xfrm>
            <a:off x="6553080" y="63576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B83596C-94E6-4B18-8E1C-8CA34A42B79B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2175120"/>
            <a:ext cx="4039920" cy="3951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645080" y="2175120"/>
            <a:ext cx="4041360" cy="3951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dt" idx="19"/>
          </p:nvPr>
        </p:nvSpPr>
        <p:spPr>
          <a:xfrm>
            <a:off x="457200" y="63576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&lt;fecha/hora&gt;</a:t>
            </a:r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ftr" idx="20"/>
          </p:nvPr>
        </p:nvSpPr>
        <p:spPr>
          <a:xfrm>
            <a:off x="3124080" y="635760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A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8"/>
          <p:cNvSpPr>
            <a:spLocks noGrp="1"/>
          </p:cNvSpPr>
          <p:nvPr>
            <p:ph type="sldNum" idx="21"/>
          </p:nvPr>
        </p:nvSpPr>
        <p:spPr>
          <a:xfrm>
            <a:off x="6553080" y="63576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1D7E973-13B5-48E4-8097-C30E0FD72B51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dt" idx="22"/>
          </p:nvPr>
        </p:nvSpPr>
        <p:spPr>
          <a:xfrm>
            <a:off x="457200" y="63576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&lt;fecha/hora&gt;</a:t>
            </a:r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ftr" idx="23"/>
          </p:nvPr>
        </p:nvSpPr>
        <p:spPr>
          <a:xfrm>
            <a:off x="3124080" y="635760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A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sldNum" idx="24"/>
          </p:nvPr>
        </p:nvSpPr>
        <p:spPr>
          <a:xfrm>
            <a:off x="6553080" y="63576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E6310319-CC62-4A5B-8692-92A39F9AA152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914400" y="2407320"/>
            <a:ext cx="16458840" cy="596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Pulse para editar el formato de texto del esquema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nivel del esquema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Tercer nivel del esquema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Cuarto nivel del esquema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nivel del esquema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Sexto nivel del esquema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Séptimo nivel del esquema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dt" idx="25"/>
          </p:nvPr>
        </p:nvSpPr>
        <p:spPr>
          <a:xfrm>
            <a:off x="457200" y="63576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&lt;fecha/hora&gt;</a:t>
            </a:r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ftr" idx="26"/>
          </p:nvPr>
        </p:nvSpPr>
        <p:spPr>
          <a:xfrm>
            <a:off x="3124080" y="635760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A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sldNum" idx="27"/>
          </p:nvPr>
        </p:nvSpPr>
        <p:spPr>
          <a:xfrm>
            <a:off x="6553080" y="63576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B064A3B-EDA4-4C17-9133-94F5B7A3DF98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Pulse para editar el formato del texto de título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body"/>
          </p:nvPr>
        </p:nvSpPr>
        <p:spPr>
          <a:xfrm>
            <a:off x="914400" y="2407320"/>
            <a:ext cx="16458840" cy="596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Pulse para editar el formato de texto del esquema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nivel del esquema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Tercer nivel del esquema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Cuarto nivel del esquema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nivel del esquema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Sexto nivel del esquema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Séptimo nivel del esquema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LibreOffice/25.2.6.2$Linux_X86_64 LibreOffice_project/520$Build-2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  <dc:creator/>
  <dc:description/>
  <dc:identifier>DAG1w2jFkz8</dc:identifier>
  <dc:language>es-AR</dc:language>
  <cp:lastModifiedBy/>
  <dcterms:modified xsi:type="dcterms:W3CDTF">2025-10-15T16:43:49Z</dcterms:modified>
  <cp:revision>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</Properties>
</file>